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73" r:id="rId6"/>
    <p:sldId id="376" r:id="rId7"/>
    <p:sldId id="384" r:id="rId8"/>
    <p:sldId id="383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6678" autoAdjust="0"/>
  </p:normalViewPr>
  <p:slideViewPr>
    <p:cSldViewPr snapToGrid="0">
      <p:cViewPr varScale="1">
        <p:scale>
          <a:sx n="109" d="100"/>
          <a:sy n="109" d="100"/>
        </p:scale>
        <p:origin x="126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2376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1112" y="795637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840" y="66675"/>
            <a:ext cx="1203960" cy="7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eg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jpe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Visio_Drawing2.vsdx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9577" y="1924344"/>
            <a:ext cx="8992845" cy="1033461"/>
          </a:xfrm>
        </p:spPr>
        <p:txBody>
          <a:bodyPr/>
          <a:lstStyle/>
          <a:p>
            <a:pPr algn="ctr" eaLnBrk="1" hangingPunct="1"/>
            <a:r>
              <a:rPr lang="en-US" altLang="zh-CN" sz="4800" dirty="0"/>
              <a:t>Discussion on data collection for AI positioning</a:t>
            </a:r>
            <a:endParaRPr lang="en-GB" altLang="en-US" sz="4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89C8330-0D0C-4F65-AF84-D0231B4713F0}"/>
              </a:ext>
            </a:extLst>
          </p:cNvPr>
          <p:cNvSpPr txBox="1">
            <a:spLocks/>
          </p:cNvSpPr>
          <p:nvPr/>
        </p:nvSpPr>
        <p:spPr bwMode="auto">
          <a:xfrm>
            <a:off x="1695993" y="4325421"/>
            <a:ext cx="8992845" cy="103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US" altLang="en-US" sz="3200" dirty="0"/>
              <a:t>vivo</a:t>
            </a:r>
            <a:endParaRPr lang="en-GB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US" altLang="zh-CN" sz="4000" dirty="0"/>
              <a:t>Current conclusion in the TR 23.700-84</a:t>
            </a:r>
            <a:endParaRPr lang="zh-CN" altLang="en-US" sz="4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0D2881E-0D12-4FC6-ABE1-DF614EF3D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25" y="4440611"/>
            <a:ext cx="11906055" cy="1208432"/>
          </a:xfrm>
        </p:spPr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Observation</a:t>
            </a:r>
            <a:r>
              <a:rPr lang="zh-CN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MTLF can train ML model for AI/ML based positioning, MTLF needs to collect training data from the LMF, which will trigger the LMF collects data from UE/RAN/PRU. But the detailed E2E procedure for data collection still needs discussion.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LMF can train ML model for AI/ML based positioning, LMF needs to collect training data itself from UE/RAN/PRU. . But the detailed E2E procedure for data collection still needs discussion.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zh-CN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zh-CN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altLang="en-US" sz="2000" dirty="0">
              <a:cs typeface="Calibri" panose="020F050202020403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3FC03EF-3D60-4134-A3A6-A46AA89CD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40" y="1287836"/>
            <a:ext cx="99250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5669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US" altLang="zh-CN" sz="2800" dirty="0"/>
              <a:t>Scenario 1: LMF Data collection triggered by NWDAF-1/2</a:t>
            </a:r>
            <a:endParaRPr lang="zh-CN" altLang="en-US" sz="28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72" y="1611125"/>
            <a:ext cx="11906055" cy="567299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Option 1: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NWDAF collects training data via GMLC and AMF to the LMF, then the LMF re-uses LPP/</a:t>
            </a:r>
            <a:r>
              <a:rPr lang="en-US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NRPPa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protocols for data collection from UE/RAN </a:t>
            </a: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altLang="en-US" sz="2000" dirty="0">
              <a:cs typeface="Calibri" panose="020F0502020204030204" pitchFamily="34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D42D1437-3C36-4F5D-B7E7-2F4E9B22AC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091091"/>
              </p:ext>
            </p:extLst>
          </p:nvPr>
        </p:nvGraphicFramePr>
        <p:xfrm>
          <a:off x="487277" y="2486504"/>
          <a:ext cx="5810250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Visio" r:id="rId3" imgW="5810263" imgH="3000375" progId="Visio.Drawing.15">
                  <p:embed/>
                </p:oleObj>
              </mc:Choice>
              <mc:Fallback>
                <p:oleObj name="Visio" r:id="rId3" imgW="5810263" imgH="300037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277" y="2486504"/>
                        <a:ext cx="5810250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70A1EF2-C04B-4F94-BC5D-AD1793A35A1C}"/>
              </a:ext>
            </a:extLst>
          </p:cNvPr>
          <p:cNvSpPr txBox="1">
            <a:spLocks/>
          </p:cNvSpPr>
          <p:nvPr/>
        </p:nvSpPr>
        <p:spPr bwMode="auto">
          <a:xfrm>
            <a:off x="6406581" y="2376885"/>
            <a:ext cx="5543372" cy="3219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Evaluation: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The AMF can help to select UE list, by checking user consent info on data collection, UE AI positioning capability (i.e. whether UE supports new measurements for AI positioning, )  and other UE LCS privacy info;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The AMF can allocate LCS correlation ID for each UE . with the LCS correlation ID, the LMF will trigger the Location service. i.e. using LPP or </a:t>
            </a:r>
            <a:r>
              <a:rPr lang="en-US" altLang="zh-C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NRPPa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 to collect data :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Comply with the existing LCS service logic, the LMF will not initiate UE positioning without AMF triggering,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 UE and LMF are fenced from each other, the LMF will not know the UE ID, but only LCS correlation ID from the AMF.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Tx/>
              <a:buNone/>
            </a:pPr>
            <a:endParaRPr lang="en-US" altLang="en-US" sz="2400" dirty="0">
              <a:cs typeface="Calibri" panose="020F050202020403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E47131E-ECF1-47A2-BACD-8366B7FCBEEE}"/>
              </a:ext>
            </a:extLst>
          </p:cNvPr>
          <p:cNvSpPr txBox="1">
            <a:spLocks/>
          </p:cNvSpPr>
          <p:nvPr/>
        </p:nvSpPr>
        <p:spPr bwMode="auto">
          <a:xfrm>
            <a:off x="142972" y="1115546"/>
            <a:ext cx="11906055" cy="567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Issue to be resolved: </a:t>
            </a:r>
            <a:r>
              <a:rPr lang="en-US" altLang="zh-CN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whether NWDAF collects training data from LMF directly or via GMLC/AMF?</a:t>
            </a:r>
            <a:endParaRPr lang="en-US" altLang="en-US" sz="2000" dirty="0">
              <a:solidFill>
                <a:srgbClr val="FF000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97077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US" altLang="zh-CN" sz="2800" dirty="0"/>
              <a:t>Scenario 1: LMF Data collection triggered by NWDAF-2/2</a:t>
            </a:r>
            <a:endParaRPr lang="zh-CN" altLang="en-US" sz="28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72" y="1371121"/>
            <a:ext cx="11906055" cy="567299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Option 2: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NWDAF collects training data from LMF directly, then the LMF re-uses LPP/</a:t>
            </a:r>
            <a:r>
              <a:rPr lang="en-US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NRPPa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protocols for data collection from UE/RAN </a:t>
            </a: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altLang="en-US" sz="2000" dirty="0">
              <a:cs typeface="Calibri" panose="020F0502020204030204" pitchFamily="34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D42D1437-3C36-4F5D-B7E7-2F4E9B22AC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121682"/>
              </p:ext>
            </p:extLst>
          </p:nvPr>
        </p:nvGraphicFramePr>
        <p:xfrm>
          <a:off x="142972" y="2376885"/>
          <a:ext cx="5756666" cy="3096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Visio" r:id="rId3" imgW="5400771" imgH="2714727" progId="Visio.Drawing.15">
                  <p:embed/>
                </p:oleObj>
              </mc:Choice>
              <mc:Fallback>
                <p:oleObj name="Visio" r:id="rId3" imgW="5400771" imgH="2714727" progId="Visio.Drawing.15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D42D1437-3C36-4F5D-B7E7-2F4E9B22AC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972" y="2376885"/>
                        <a:ext cx="5756666" cy="30968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70A1EF2-C04B-4F94-BC5D-AD1793A35A1C}"/>
              </a:ext>
            </a:extLst>
          </p:cNvPr>
          <p:cNvSpPr txBox="1">
            <a:spLocks/>
          </p:cNvSpPr>
          <p:nvPr/>
        </p:nvSpPr>
        <p:spPr bwMode="auto">
          <a:xfrm>
            <a:off x="6095999" y="2010117"/>
            <a:ext cx="5756666" cy="383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Evaluation: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NWDAF may need to select UEs based on user consent info on data collection, UE AI positioning capability and other UE LCS privacy info, </a:t>
            </a:r>
            <a:r>
              <a:rPr lang="en-US" altLang="zh-CN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these info are usually from AMF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LMF will not get LCS correlation ID but only UE ID(e.g. SUPI) from NWDAF.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With UE ID, the LMF collects data from UE/RAN using LPP or </a:t>
            </a:r>
            <a:r>
              <a:rPr lang="en-US" altLang="zh-C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NRPPa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, which breaks the existing LCS service logic: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impacts on AMF (to transfer LPP/</a:t>
            </a:r>
            <a:r>
              <a:rPr lang="en-US" altLang="zh-CN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NRPPa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, together with UE ID not LCS correlation ID)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Impacts on UE (to get LPP/</a:t>
            </a:r>
            <a:r>
              <a:rPr lang="en-US" altLang="zh-CN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NRPPa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, together with UE ID not LCS correlation ID)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Impacts on LMF (to initiate LPP/</a:t>
            </a:r>
            <a:r>
              <a:rPr lang="en-US" altLang="zh-CN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NRPPa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 message even without LCS correlation ID)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AA6B0B-4C5C-4207-AF1E-F5370DE9D5C6}"/>
              </a:ext>
            </a:extLst>
          </p:cNvPr>
          <p:cNvSpPr txBox="1"/>
          <p:nvPr/>
        </p:nvSpPr>
        <p:spPr>
          <a:xfrm>
            <a:off x="339335" y="5769724"/>
            <a:ext cx="10479742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Proposal 1: For Scenario 1, option 1 is higher priority.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62221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US" altLang="zh-CN" sz="2800" dirty="0"/>
              <a:t>Scenario 2: LMF data collection based on internal trigger</a:t>
            </a:r>
            <a:endParaRPr lang="zh-CN" altLang="en-US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C6B57F1-3ACF-477A-8E5D-24051C4A3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38" y="1781457"/>
            <a:ext cx="5464705" cy="2059074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88C6FA-70D0-485F-975D-DF51609132B7}"/>
              </a:ext>
            </a:extLst>
          </p:cNvPr>
          <p:cNvSpPr txBox="1">
            <a:spLocks/>
          </p:cNvSpPr>
          <p:nvPr/>
        </p:nvSpPr>
        <p:spPr bwMode="auto">
          <a:xfrm>
            <a:off x="142972" y="1214159"/>
            <a:ext cx="11906055" cy="401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Issue to be resolved: without UE ID or LCS correlation ID, how the LMF triggers data collection </a:t>
            </a:r>
            <a:endParaRPr lang="en-US" altLang="en-US" sz="2000" dirty="0">
              <a:solidFill>
                <a:srgbClr val="FF0000"/>
              </a:solidFill>
              <a:cs typeface="Calibri" panose="020F050202020403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5D5E97D-EB66-42E2-AFC4-4A7F65E58C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1765" y="23846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51D92EFF-3208-45F6-BEF2-6DA887E1D1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580598"/>
              </p:ext>
            </p:extLst>
          </p:nvPr>
        </p:nvGraphicFramePr>
        <p:xfrm>
          <a:off x="6512953" y="1642416"/>
          <a:ext cx="4641850" cy="2218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Visio" r:id="rId5" imgW="3971982" imgH="2162107" progId="Visio.Drawing.15">
                  <p:embed/>
                </p:oleObj>
              </mc:Choice>
              <mc:Fallback>
                <p:oleObj name="Visio" r:id="rId5" imgW="3971982" imgH="2162107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2953" y="1642416"/>
                        <a:ext cx="4641850" cy="22186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箭头: 右 8">
            <a:extLst>
              <a:ext uri="{FF2B5EF4-FFF2-40B4-BE49-F238E27FC236}">
                <a16:creationId xmlns:a16="http://schemas.microsoft.com/office/drawing/2014/main" id="{1EA128A8-09F7-4817-9730-505FA82CD11C}"/>
              </a:ext>
            </a:extLst>
          </p:cNvPr>
          <p:cNvSpPr/>
          <p:nvPr/>
        </p:nvSpPr>
        <p:spPr>
          <a:xfrm>
            <a:off x="5087518" y="2296644"/>
            <a:ext cx="727520" cy="342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A8F0C31-03E1-4AC9-8CBA-4473608BD6CC}"/>
              </a:ext>
            </a:extLst>
          </p:cNvPr>
          <p:cNvSpPr txBox="1">
            <a:spLocks/>
          </p:cNvSpPr>
          <p:nvPr/>
        </p:nvSpPr>
        <p:spPr bwMode="auto">
          <a:xfrm>
            <a:off x="206188" y="4005881"/>
            <a:ext cx="11492753" cy="2141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Solution and Evaluation: (</a:t>
            </a:r>
            <a:r>
              <a:rPr lang="en-US" altLang="zh-CN" sz="20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this solution keeps consistence with Option 1 for scenario 1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The AMF can help to select UE list, by checking user consent info on data collection, UE AI positioning capability (i.e. whether UE supports new measurements for AI positioning, )  and other UE LCS privacy info;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The AMF can allocate LCS correlation ID for each UE . with the LCS correlation ID, the LMF will trigger the Location service. i.e. using LPP or </a:t>
            </a:r>
            <a:r>
              <a:rPr lang="en-US" altLang="zh-C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NRPPa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 to collect data :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Comply with the existing LCS service logic, the LMF will not initiate UE positioning without AMF triggering,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 UE and LMF are fenced from each other, the LMF will not know the UE ID, but only LCS correlation ID from the AMF.</a:t>
            </a:r>
            <a:endParaRPr lang="en-US" altLang="en-US" sz="2400" dirty="0">
              <a:cs typeface="Calibri" panose="020F05020202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411B548-EDBA-499D-AD7B-78EC5186DA22}"/>
              </a:ext>
            </a:extLst>
          </p:cNvPr>
          <p:cNvSpPr txBox="1"/>
          <p:nvPr/>
        </p:nvSpPr>
        <p:spPr>
          <a:xfrm>
            <a:off x="211407" y="6292046"/>
            <a:ext cx="10479742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Proposal 2: For Scenario 2, the above solution is proposed to be adopted.  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15660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280d8efa-eff2-4910-88d2-79ca146720c4"/>
    <ds:schemaRef ds:uri="679a257e-872f-4c98-9e8a-0a9c104f72cd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6128</TotalTime>
  <Words>664</Words>
  <Application>Microsoft Office PowerPoint</Application>
  <PresentationFormat>宽屏</PresentationFormat>
  <Paragraphs>34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Microsoft Visio 绘图</vt:lpstr>
      <vt:lpstr>Discussion on data collection for AI positioning</vt:lpstr>
      <vt:lpstr>Current conclusion in the TR 23.700-84</vt:lpstr>
      <vt:lpstr>Scenario 1: LMF Data collection triggered by NWDAF-1/2</vt:lpstr>
      <vt:lpstr>Scenario 1: LMF Data collection triggered by NWDAF-2/2</vt:lpstr>
      <vt:lpstr>Scenario 2: LMF data collection based on internal trigger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vivo</cp:lastModifiedBy>
  <cp:revision>696</cp:revision>
  <dcterms:created xsi:type="dcterms:W3CDTF">2010-02-05T13:52:04Z</dcterms:created>
  <dcterms:modified xsi:type="dcterms:W3CDTF">2024-08-08T09:54:41Z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(2)XqwSj3V/SvfLvL66I7i+n38nwZfeAN9/RMl+9EKjUjshOxoHC/mTv4/zvJj2LiRzYU5Y7m9J
/vqgbRWZwhcmV1GCX/Kuj9R67HLBi9Aw0GoeOlcYIQ3QxITFehJ5m2xDibPQfqsh7oV7t0+s
GSWnMrtMRfU9XMuRS2AYa+SKfXppCdzi0OIWO8LfNTvFKR4GhDv+7RarJbqAP92mF27j3CNK
ugPOR1f37Z1NQdpuzg</vt:lpwstr>
  </property>
  <property fmtid="{D5CDD505-2E9C-101B-9397-08002B2CF9AE}" pid="4" name="_2015_ms_pID_7253431">
    <vt:lpwstr>DkagcrptKqy8gK5SzovEiqZDxiTDBPF68DwdKoyDMvQM4Gcj2i4I73
xhBSylG0WstTQtu7cI0OemYBZ9jjeMH5+l8rkNR1l1GuN7NumtHb7y2lEWppLmjjY2WnwfDM
6KsRFGgfumbYTtD0APGcO4tgf+IfWCCFv3a9kvoS+P2yoyIaJDJZp3+p2dVDJJ8K+SBF93Wt
OePsQsu16flbahzu</vt:lpwstr>
  </property>
</Properties>
</file>